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7663d75b84c.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17667b96a5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7665f314bb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7661d60c3f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7663be012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76673d053ad.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17667225b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766bedd7f3.png"/><Relationship Id="rId3" Type="http://schemas.openxmlformats.org/officeDocument/2006/relationships/image" Target="../media/file17662bfc98a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76654890be4.png"/><Relationship Id="rId3" Type="http://schemas.openxmlformats.org/officeDocument/2006/relationships/image" Target="../media/file1766716bd1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7665d6c772d.png"/><Relationship Id="rId3" Type="http://schemas.openxmlformats.org/officeDocument/2006/relationships/image" Target="../media/file17667c045b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7662044e9f.png"/><Relationship Id="rId3" Type="http://schemas.openxmlformats.org/officeDocument/2006/relationships/image" Target="../media/file176668c5a9c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76690bf3a4.png"/><Relationship Id="rId3" Type="http://schemas.openxmlformats.org/officeDocument/2006/relationships/image" Target="../media/file17666fa8989f.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76625bc27fe.png"/><Relationship Id="rId3" Type="http://schemas.openxmlformats.org/officeDocument/2006/relationships/image" Target="../media/file176663e5a80c.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7667a7bdf10.png"/><Relationship Id="rId3" Type="http://schemas.openxmlformats.org/officeDocument/2006/relationships/image" Target="../media/file17665a71d2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76666a31971.png"/><Relationship Id="rId3" Type="http://schemas.openxmlformats.org/officeDocument/2006/relationships/image" Target="../media/file17665ddb7e5b.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7667bf0e79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7664f426c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766391d520d.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76633f5f0c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766579271d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7664f6e3b9a.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7664e0b24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27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26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758,145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1,346.9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67,579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27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26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21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117,863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27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26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67,579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758,145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1,346.9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27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26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21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117,863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27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113 triages made. This is an increase of 21 triages compared to the previous day (92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26 October there were 750 triages to NHS Pathways for COVID-19, this is an average of 107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2020-10-27T11:19:03Z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